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8CE-6F0E-9E4C-AE13-750536AE2AB9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0D44-50D3-D543-A32A-CFE293AAE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97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8CE-6F0E-9E4C-AE13-750536AE2AB9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0D44-50D3-D543-A32A-CFE293AAE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34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8CE-6F0E-9E4C-AE13-750536AE2AB9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0D44-50D3-D543-A32A-CFE293AAE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4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8CE-6F0E-9E4C-AE13-750536AE2AB9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0D44-50D3-D543-A32A-CFE293AAE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6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8CE-6F0E-9E4C-AE13-750536AE2AB9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0D44-50D3-D543-A32A-CFE293AAE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46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8CE-6F0E-9E4C-AE13-750536AE2AB9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0D44-50D3-D543-A32A-CFE293AAE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06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8CE-6F0E-9E4C-AE13-750536AE2AB9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0D44-50D3-D543-A32A-CFE293AAE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2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8CE-6F0E-9E4C-AE13-750536AE2AB9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0D44-50D3-D543-A32A-CFE293AAE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8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8CE-6F0E-9E4C-AE13-750536AE2AB9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0D44-50D3-D543-A32A-CFE293AAE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1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8CE-6F0E-9E4C-AE13-750536AE2AB9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0D44-50D3-D543-A32A-CFE293AAE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7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8CE-6F0E-9E4C-AE13-750536AE2AB9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0D44-50D3-D543-A32A-CFE293AAE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65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9A8CE-6F0E-9E4C-AE13-750536AE2AB9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50D44-50D3-D543-A32A-CFE293AAE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7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Truppo_Matt_2014 (small)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55"/>
          <a:stretch/>
        </p:blipFill>
        <p:spPr bwMode="auto">
          <a:xfrm>
            <a:off x="1975805" y="1454645"/>
            <a:ext cx="1256640" cy="1415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C:\Users\DAVIESI\Pictures\New Picture (24)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6" r="3496"/>
          <a:stretch/>
        </p:blipFill>
        <p:spPr bwMode="auto">
          <a:xfrm>
            <a:off x="1975805" y="3421612"/>
            <a:ext cx="1246909" cy="141194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" y="0"/>
            <a:ext cx="759705" cy="6858000"/>
          </a:xfrm>
          <a:prstGeom prst="rect">
            <a:avLst/>
          </a:prstGeom>
          <a:solidFill>
            <a:srgbClr val="327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9707" y="0"/>
            <a:ext cx="1060106" cy="6858000"/>
          </a:xfrm>
          <a:prstGeom prst="rect">
            <a:avLst/>
          </a:prstGeom>
          <a:solidFill>
            <a:srgbClr val="7C98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94"/>
          <a:stretch/>
        </p:blipFill>
        <p:spPr>
          <a:xfrm>
            <a:off x="0" y="1742770"/>
            <a:ext cx="1819813" cy="5376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805" y="336278"/>
            <a:ext cx="2418985" cy="7560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394790" y="413443"/>
            <a:ext cx="4248843" cy="678919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3900" b="1" dirty="0">
                <a:latin typeface="Avenir Heavy" charset="0"/>
                <a:ea typeface="Avenir Heavy" charset="0"/>
                <a:cs typeface="Avenir Heavy" charset="0"/>
              </a:rPr>
              <a:t>LECTURE SERIES</a:t>
            </a:r>
            <a:endParaRPr lang="en-US" sz="3900" b="1" dirty="0">
              <a:latin typeface="Avenir Heavy" charset="0"/>
              <a:ea typeface="Avenir Heavy" charset="0"/>
              <a:cs typeface="Avenir Heavy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364" y="5661019"/>
            <a:ext cx="2008201" cy="78806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325091" y="3346928"/>
            <a:ext cx="5696474" cy="1298577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2200" b="1" dirty="0">
                <a:latin typeface="Avenir Medium" charset="0"/>
                <a:ea typeface="Avenir Medium" charset="0"/>
                <a:cs typeface="Avenir Medium" charset="0"/>
              </a:rPr>
              <a:t>Best Chemistry And World Class Supply</a:t>
            </a:r>
          </a:p>
          <a:p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r>
              <a:rPr 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Medium" charset="0"/>
                <a:ea typeface="Avenir Medium" charset="0"/>
                <a:cs typeface="Avenir Medium" charset="0"/>
              </a:rPr>
              <a:t>Ian Davies, </a:t>
            </a:r>
            <a:r>
              <a:rPr 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Medium" charset="0"/>
                <a:ea typeface="Avenir Medium" charset="0"/>
                <a:cs typeface="Avenir Medium" charset="0"/>
              </a:rPr>
              <a:t>Ph.D.</a:t>
            </a:r>
          </a:p>
          <a:p>
            <a:r>
              <a:rPr 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Medium" charset="0"/>
                <a:ea typeface="Avenir Medium" charset="0"/>
                <a:cs typeface="Avenir Medium" charset="0"/>
              </a:rPr>
              <a:t> </a:t>
            </a:r>
          </a:p>
          <a:p>
            <a:r>
              <a:rPr 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Medium" charset="0"/>
                <a:ea typeface="Avenir Medium" charset="0"/>
                <a:cs typeface="Avenir Medium" charset="0"/>
              </a:rPr>
              <a:t>Department of Process Research &amp; Development, Merck &amp; Co., Inc.</a:t>
            </a:r>
            <a:endParaRPr lang="en-US" sz="1300" dirty="0">
              <a:solidFill>
                <a:schemeClr val="tx1">
                  <a:lumMod val="50000"/>
                  <a:lumOff val="50000"/>
                </a:schemeClr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25091" y="1382711"/>
            <a:ext cx="5696474" cy="1467854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2500" b="1" dirty="0" err="1">
                <a:latin typeface="Avenir Medium" charset="0"/>
                <a:ea typeface="Avenir Medium" charset="0"/>
                <a:cs typeface="Avenir Medium" charset="0"/>
              </a:rPr>
              <a:t>Biocatalysis</a:t>
            </a:r>
            <a:r>
              <a:rPr lang="en-US" sz="2500" b="1" dirty="0">
                <a:latin typeface="Avenir Medium" charset="0"/>
                <a:ea typeface="Avenir Medium" charset="0"/>
                <a:cs typeface="Avenir Medium" charset="0"/>
              </a:rPr>
              <a:t> At Merck</a:t>
            </a:r>
            <a:r>
              <a:rPr lang="en-US" sz="1300" dirty="0">
                <a:latin typeface="Avenir Medium" charset="0"/>
                <a:ea typeface="Avenir Medium" charset="0"/>
                <a:cs typeface="Avenir Medium" charset="0"/>
              </a:rPr>
              <a:t> </a:t>
            </a:r>
          </a:p>
          <a:p>
            <a:endParaRPr lang="en-US" sz="1300" dirty="0">
              <a:solidFill>
                <a:schemeClr val="tx1">
                  <a:lumMod val="50000"/>
                  <a:lumOff val="50000"/>
                </a:schemeClr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r>
              <a:rPr 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Medium" charset="0"/>
                <a:ea typeface="Avenir Medium" charset="0"/>
                <a:cs typeface="Avenir Medium" charset="0"/>
              </a:rPr>
              <a:t>Matt </a:t>
            </a:r>
            <a:r>
              <a:rPr lang="en-US" sz="13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Medium" charset="0"/>
                <a:ea typeface="Avenir Medium" charset="0"/>
                <a:cs typeface="Avenir Medium" charset="0"/>
              </a:rPr>
              <a:t>Truppo</a:t>
            </a:r>
            <a:r>
              <a:rPr 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Medium" charset="0"/>
                <a:ea typeface="Avenir Medium" charset="0"/>
                <a:cs typeface="Avenir Medium" charset="0"/>
              </a:rPr>
              <a:t>, Ph.D.</a:t>
            </a:r>
            <a:endParaRPr lang="en-US" sz="1300" dirty="0">
              <a:solidFill>
                <a:schemeClr val="tx1">
                  <a:lumMod val="50000"/>
                  <a:lumOff val="50000"/>
                </a:schemeClr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r>
              <a:rPr 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Medium" charset="0"/>
                <a:ea typeface="Avenir Medium" charset="0"/>
                <a:cs typeface="Avenir Medium" charset="0"/>
              </a:rPr>
              <a:t> </a:t>
            </a:r>
          </a:p>
          <a:p>
            <a:r>
              <a:rPr 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Medium" charset="0"/>
                <a:ea typeface="Avenir Medium" charset="0"/>
                <a:cs typeface="Avenir Medium" charset="0"/>
              </a:rPr>
              <a:t>Executive Director,</a:t>
            </a:r>
          </a:p>
          <a:p>
            <a:r>
              <a:rPr 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Medium" charset="0"/>
                <a:ea typeface="Avenir Medium" charset="0"/>
                <a:cs typeface="Avenir Medium" charset="0"/>
              </a:rPr>
              <a:t>Merck &amp; Co., </a:t>
            </a:r>
            <a:r>
              <a:rPr lang="en-US" sz="13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Medium" charset="0"/>
                <a:ea typeface="Avenir Medium" charset="0"/>
                <a:cs typeface="Avenir Medium" charset="0"/>
              </a:rPr>
              <a:t>Inc</a:t>
            </a:r>
            <a:endParaRPr lang="en-US" sz="1300" dirty="0">
              <a:solidFill>
                <a:schemeClr val="tx1">
                  <a:lumMod val="50000"/>
                  <a:lumOff val="50000"/>
                </a:schemeClr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78418" y="5525493"/>
            <a:ext cx="5134946" cy="1059114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3200" b="1" dirty="0">
                <a:latin typeface="Avenir Heavy" charset="0"/>
                <a:ea typeface="Avenir Heavy" charset="0"/>
                <a:cs typeface="Avenir Heavy" charset="0"/>
              </a:rPr>
              <a:t>December 6</a:t>
            </a:r>
            <a:r>
              <a:rPr lang="en-US" sz="3200" b="1" baseline="30000" dirty="0">
                <a:latin typeface="Avenir Heavy" charset="0"/>
                <a:ea typeface="Avenir Heavy" charset="0"/>
                <a:cs typeface="Avenir Heavy" charset="0"/>
              </a:rPr>
              <a:t>th</a:t>
            </a:r>
            <a:r>
              <a:rPr lang="en-US" sz="3200" b="1" dirty="0">
                <a:latin typeface="Avenir Heavy" charset="0"/>
                <a:ea typeface="Avenir Heavy" charset="0"/>
                <a:cs typeface="Avenir Heavy" charset="0"/>
              </a:rPr>
              <a:t>, 3PM Location room 1315</a:t>
            </a:r>
            <a:endParaRPr lang="en-US" sz="3200" b="1" dirty="0">
              <a:latin typeface="Avenir Heavy" charset="0"/>
              <a:ea typeface="Avenir Heavy" charset="0"/>
              <a:cs typeface="Avenir Heavy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55819" y="6486200"/>
            <a:ext cx="2123290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dirty="0" err="1">
                <a:latin typeface="Avenir Roman" charset="0"/>
                <a:ea typeface="Avenir Roman" charset="0"/>
                <a:cs typeface="Avenir Roman" charset="0"/>
              </a:rPr>
              <a:t>www.nsf-cchf.com</a:t>
            </a:r>
            <a:endParaRPr lang="en-US" dirty="0">
              <a:latin typeface="Avenir Roman" charset="0"/>
              <a:ea typeface="Avenir Roman" charset="0"/>
              <a:cs typeface="Avenir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804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UW-Madison, Chemistry Department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Office 2004 Test Drive User</cp:lastModifiedBy>
  <cp:revision>1</cp:revision>
  <dcterms:created xsi:type="dcterms:W3CDTF">2016-11-29T21:37:59Z</dcterms:created>
  <dcterms:modified xsi:type="dcterms:W3CDTF">2016-11-29T21:39:43Z</dcterms:modified>
</cp:coreProperties>
</file>