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2" r:id="rId1"/>
  </p:sldMasterIdLst>
  <p:sldIdLst>
    <p:sldId id="256" r:id="rId2"/>
  </p:sldIdLst>
  <p:sldSz cx="7772400" cy="100584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8" d="100"/>
          <a:sy n="78" d="100"/>
        </p:scale>
        <p:origin x="43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1" y="0"/>
            <a:ext cx="7772975" cy="100584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33644" y="2657400"/>
            <a:ext cx="4512536" cy="2222782"/>
          </a:xfrm>
        </p:spPr>
        <p:txBody>
          <a:bodyPr anchor="b">
            <a:noAutofit/>
          </a:bodyPr>
          <a:lstStyle>
            <a:lvl1pPr algn="ctr">
              <a:defRPr sz="408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33644" y="5277547"/>
            <a:ext cx="4512536" cy="2020555"/>
          </a:xfrm>
        </p:spPr>
        <p:txBody>
          <a:bodyPr anchor="t">
            <a:normAutofit/>
          </a:bodyPr>
          <a:lstStyle>
            <a:lvl1pPr marL="0" indent="0" algn="ctr">
              <a:buNone/>
              <a:defRPr sz="1700">
                <a:solidFill>
                  <a:schemeClr val="tx1"/>
                </a:solidFill>
              </a:defRPr>
            </a:lvl1pPr>
            <a:lvl2pPr marL="388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77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658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54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43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31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20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08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55604" y="7413416"/>
            <a:ext cx="572285" cy="409787"/>
          </a:xfrm>
        </p:spPr>
        <p:txBody>
          <a:bodyPr/>
          <a:lstStyle/>
          <a:p>
            <a:fld id="{4D3FB247-1584-4FC2-8156-1A3325E55387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3644" y="7413416"/>
            <a:ext cx="3455131" cy="409787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94720" y="7413416"/>
            <a:ext cx="351461" cy="409787"/>
          </a:xfrm>
        </p:spPr>
        <p:txBody>
          <a:bodyPr/>
          <a:lstStyle/>
          <a:p>
            <a:fld id="{2DA3A30D-2CD1-4336-BC62-80136396E3F1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716851" y="5091283"/>
            <a:ext cx="43461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1998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336" y="7062609"/>
            <a:ext cx="5778924" cy="831216"/>
          </a:xfrm>
        </p:spPr>
        <p:txBody>
          <a:bodyPr anchor="b">
            <a:normAutofit/>
          </a:bodyPr>
          <a:lstStyle>
            <a:lvl1pPr algn="ctr">
              <a:defRPr sz="204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72321" y="1514969"/>
            <a:ext cx="6027760" cy="4929861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360"/>
            </a:lvl1pPr>
            <a:lvl2pPr marL="388620" indent="0">
              <a:buNone/>
              <a:defRPr sz="1360"/>
            </a:lvl2pPr>
            <a:lvl3pPr marL="777240" indent="0">
              <a:buNone/>
              <a:defRPr sz="1360"/>
            </a:lvl3pPr>
            <a:lvl4pPr marL="1165860" indent="0">
              <a:buNone/>
              <a:defRPr sz="1360"/>
            </a:lvl4pPr>
            <a:lvl5pPr marL="1554480" indent="0">
              <a:buNone/>
              <a:defRPr sz="1360"/>
            </a:lvl5pPr>
            <a:lvl6pPr marL="1943100" indent="0">
              <a:buNone/>
              <a:defRPr sz="1360"/>
            </a:lvl6pPr>
            <a:lvl7pPr marL="2331720" indent="0">
              <a:buNone/>
              <a:defRPr sz="1360"/>
            </a:lvl7pPr>
            <a:lvl8pPr marL="2720340" indent="0">
              <a:buNone/>
              <a:defRPr sz="1360"/>
            </a:lvl8pPr>
            <a:lvl9pPr marL="3108960" indent="0">
              <a:buNone/>
              <a:defRPr sz="136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0336" y="7893824"/>
            <a:ext cx="5778924" cy="724111"/>
          </a:xfrm>
        </p:spPr>
        <p:txBody>
          <a:bodyPr anchor="t">
            <a:normAutofit/>
          </a:bodyPr>
          <a:lstStyle>
            <a:lvl1pPr marL="0" indent="0" algn="ctr">
              <a:buNone/>
              <a:defRPr sz="1360"/>
            </a:lvl1pPr>
            <a:lvl2pPr marL="388620" indent="0">
              <a:buNone/>
              <a:defRPr sz="1020"/>
            </a:lvl2pPr>
            <a:lvl3pPr marL="777240" indent="0">
              <a:buNone/>
              <a:defRPr sz="850"/>
            </a:lvl3pPr>
            <a:lvl4pPr marL="1165860" indent="0">
              <a:buNone/>
              <a:defRPr sz="765"/>
            </a:lvl4pPr>
            <a:lvl5pPr marL="1554480" indent="0">
              <a:buNone/>
              <a:defRPr sz="765"/>
            </a:lvl5pPr>
            <a:lvl6pPr marL="1943100" indent="0">
              <a:buNone/>
              <a:defRPr sz="765"/>
            </a:lvl6pPr>
            <a:lvl7pPr marL="2331720" indent="0">
              <a:buNone/>
              <a:defRPr sz="765"/>
            </a:lvl7pPr>
            <a:lvl8pPr marL="2720340" indent="0">
              <a:buNone/>
              <a:defRPr sz="765"/>
            </a:lvl8pPr>
            <a:lvl9pPr marL="3108960" indent="0">
              <a:buNone/>
              <a:defRPr sz="76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FB247-1584-4FC2-8156-1A3325E55387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3A30D-2CD1-4336-BC62-80136396E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851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336" y="1330080"/>
            <a:ext cx="5778924" cy="4543528"/>
          </a:xfrm>
        </p:spPr>
        <p:txBody>
          <a:bodyPr anchor="ctr">
            <a:normAutofit/>
          </a:bodyPr>
          <a:lstStyle>
            <a:lvl1pPr algn="ctr">
              <a:defRPr sz="272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0335" y="6270977"/>
            <a:ext cx="5778926" cy="234696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700">
                <a:solidFill>
                  <a:schemeClr val="tx1"/>
                </a:solidFill>
              </a:defRPr>
            </a:lvl1pPr>
            <a:lvl2pPr marL="38862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FB247-1584-4FC2-8156-1A3325E55387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3A30D-2CD1-4336-BC62-80136396E3F1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086696" y="6072292"/>
            <a:ext cx="561546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76119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4183" y="1440460"/>
            <a:ext cx="5440213" cy="3476980"/>
          </a:xfrm>
        </p:spPr>
        <p:txBody>
          <a:bodyPr anchor="ctr">
            <a:normAutofit/>
          </a:bodyPr>
          <a:lstStyle>
            <a:lvl1pPr algn="ctr">
              <a:defRPr sz="272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0170" y="4917439"/>
            <a:ext cx="5008878" cy="956168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530"/>
            </a:lvl1pPr>
            <a:lvl2pPr marL="388620" indent="0">
              <a:buFontTx/>
              <a:buNone/>
              <a:defRPr/>
            </a:lvl2pPr>
            <a:lvl3pPr marL="777240" indent="0">
              <a:buFontTx/>
              <a:buNone/>
              <a:defRPr/>
            </a:lvl3pPr>
            <a:lvl4pPr marL="1165860" indent="0">
              <a:buFontTx/>
              <a:buNone/>
              <a:defRPr/>
            </a:lvl4pPr>
            <a:lvl5pPr marL="155448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0334" y="6370321"/>
            <a:ext cx="5778927" cy="224761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700">
                <a:solidFill>
                  <a:schemeClr val="tx1"/>
                </a:solidFill>
              </a:defRPr>
            </a:lvl1pPr>
            <a:lvl2pPr marL="38862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FB247-1584-4FC2-8156-1A3325E55387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3A30D-2CD1-4336-BC62-80136396E3F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722474" y="1327865"/>
            <a:ext cx="388721" cy="857671"/>
          </a:xfrm>
          <a:prstGeom prst="rect">
            <a:avLst/>
          </a:prstGeom>
        </p:spPr>
        <p:txBody>
          <a:bodyPr vert="horz" lIns="77724" tIns="38862" rIns="77724" bIns="38862" rtlCol="0" anchor="ctr">
            <a:noAutofit/>
          </a:bodyPr>
          <a:lstStyle/>
          <a:p>
            <a:pPr lvl="0"/>
            <a:r>
              <a:rPr lang="en-US" sz="612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88478" y="4147543"/>
            <a:ext cx="388721" cy="857671"/>
          </a:xfrm>
          <a:prstGeom prst="rect">
            <a:avLst/>
          </a:prstGeom>
        </p:spPr>
        <p:txBody>
          <a:bodyPr vert="horz" lIns="77724" tIns="38862" rIns="77724" bIns="38862" rtlCol="0" anchor="ctr">
            <a:noAutofit/>
          </a:bodyPr>
          <a:lstStyle/>
          <a:p>
            <a:pPr lvl="0" algn="r"/>
            <a:r>
              <a:rPr lang="en-US" sz="612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086696" y="6072292"/>
            <a:ext cx="560620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50732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339" y="4852585"/>
            <a:ext cx="5778919" cy="2154240"/>
          </a:xfrm>
        </p:spPr>
        <p:txBody>
          <a:bodyPr anchor="b">
            <a:normAutofit/>
          </a:bodyPr>
          <a:lstStyle>
            <a:lvl1pPr algn="l">
              <a:defRPr sz="272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0338" y="7006825"/>
            <a:ext cx="5778921" cy="1261920"/>
          </a:xfrm>
        </p:spPr>
        <p:txBody>
          <a:bodyPr anchor="t">
            <a:normAutofit/>
          </a:bodyPr>
          <a:lstStyle>
            <a:lvl1pPr marL="0" indent="0" algn="l">
              <a:buNone/>
              <a:defRPr sz="1530">
                <a:solidFill>
                  <a:schemeClr val="tx1"/>
                </a:solidFill>
              </a:defRPr>
            </a:lvl1pPr>
            <a:lvl2pPr marL="38862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FB247-1584-4FC2-8156-1A3325E55387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3A30D-2CD1-4336-BC62-80136396E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2292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8004" y="1440460"/>
            <a:ext cx="5376393" cy="3290713"/>
          </a:xfrm>
        </p:spPr>
        <p:txBody>
          <a:bodyPr anchor="ctr">
            <a:normAutofit/>
          </a:bodyPr>
          <a:lstStyle>
            <a:lvl1pPr algn="ctr">
              <a:defRPr sz="272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000338" y="5337658"/>
            <a:ext cx="5778921" cy="130088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1700">
                <a:solidFill>
                  <a:schemeClr val="tx1"/>
                </a:solidFill>
              </a:defRPr>
            </a:lvl1pPr>
            <a:lvl2pPr marL="38862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0335" y="6643511"/>
            <a:ext cx="5778926" cy="1974427"/>
          </a:xfrm>
        </p:spPr>
        <p:txBody>
          <a:bodyPr anchor="t">
            <a:normAutofit/>
          </a:bodyPr>
          <a:lstStyle>
            <a:lvl1pPr marL="0" indent="0" algn="l">
              <a:buNone/>
              <a:defRPr sz="1360">
                <a:solidFill>
                  <a:schemeClr val="tx1"/>
                </a:solidFill>
              </a:defRPr>
            </a:lvl1pPr>
            <a:lvl2pPr marL="3886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FB247-1584-4FC2-8156-1A3325E55387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3A30D-2CD1-4336-BC62-80136396E3F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46352" y="1315446"/>
            <a:ext cx="388721" cy="857671"/>
          </a:xfrm>
          <a:prstGeom prst="rect">
            <a:avLst/>
          </a:prstGeom>
        </p:spPr>
        <p:txBody>
          <a:bodyPr vert="horz" lIns="77724" tIns="38862" rIns="77724" bIns="38862" rtlCol="0" anchor="ctr">
            <a:noAutofit/>
          </a:bodyPr>
          <a:lstStyle/>
          <a:p>
            <a:pPr lvl="0"/>
            <a:r>
              <a:rPr lang="en-US" sz="68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502327" y="3824668"/>
            <a:ext cx="388721" cy="857671"/>
          </a:xfrm>
          <a:prstGeom prst="rect">
            <a:avLst/>
          </a:prstGeom>
        </p:spPr>
        <p:txBody>
          <a:bodyPr vert="horz" lIns="77724" tIns="38862" rIns="77724" bIns="38862" rtlCol="0" anchor="ctr">
            <a:noAutofit/>
          </a:bodyPr>
          <a:lstStyle/>
          <a:p>
            <a:pPr lvl="0" algn="r"/>
            <a:r>
              <a:rPr lang="en-US" sz="68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086696" y="5029200"/>
            <a:ext cx="560620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65725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335" y="1440460"/>
            <a:ext cx="5778924" cy="336521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72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000338" y="5230368"/>
            <a:ext cx="5778921" cy="1327709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1700">
                <a:solidFill>
                  <a:schemeClr val="tx1"/>
                </a:solidFill>
              </a:defRPr>
            </a:lvl1pPr>
            <a:lvl2pPr marL="38862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0336" y="6556587"/>
            <a:ext cx="5778924" cy="2061352"/>
          </a:xfrm>
        </p:spPr>
        <p:txBody>
          <a:bodyPr anchor="t">
            <a:normAutofit/>
          </a:bodyPr>
          <a:lstStyle>
            <a:lvl1pPr marL="0" indent="0" algn="l">
              <a:buNone/>
              <a:defRPr sz="1360">
                <a:solidFill>
                  <a:schemeClr val="tx1"/>
                </a:solidFill>
              </a:defRPr>
            </a:lvl1pPr>
            <a:lvl2pPr marL="3886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FB247-1584-4FC2-8156-1A3325E55387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3A30D-2CD1-4336-BC62-80136396E3F1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086699" y="5029200"/>
            <a:ext cx="561545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06181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0335" y="3652199"/>
            <a:ext cx="5778926" cy="496574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FB247-1584-4FC2-8156-1A3325E55387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3A30D-2CD1-4336-BC62-80136396E3F1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086696" y="3453516"/>
            <a:ext cx="5615460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80211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3167" y="1330081"/>
            <a:ext cx="1376091" cy="728785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0337" y="1330081"/>
            <a:ext cx="4178183" cy="7287856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FB247-1584-4FC2-8156-1A3325E55387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3A30D-2CD1-4336-BC62-80136396E3F1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5308685" y="1330081"/>
            <a:ext cx="0" cy="7287856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9372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086695" y="3455848"/>
            <a:ext cx="560620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FB247-1584-4FC2-8156-1A3325E55387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3A30D-2CD1-4336-BC62-80136396E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356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6695" y="2407406"/>
            <a:ext cx="5606204" cy="2673021"/>
          </a:xfrm>
        </p:spPr>
        <p:txBody>
          <a:bodyPr anchor="b">
            <a:normAutofit/>
          </a:bodyPr>
          <a:lstStyle>
            <a:lvl1pPr algn="ctr">
              <a:defRPr sz="3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6695" y="5477794"/>
            <a:ext cx="5606204" cy="1598689"/>
          </a:xfrm>
        </p:spPr>
        <p:txBody>
          <a:bodyPr anchor="t">
            <a:normAutofit/>
          </a:bodyPr>
          <a:lstStyle>
            <a:lvl1pPr marL="0" indent="0" algn="ctr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FB247-1584-4FC2-8156-1A3325E55387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3A30D-2CD1-4336-BC62-80136396E3F1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086697" y="5279108"/>
            <a:ext cx="560620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1805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086695" y="3455848"/>
            <a:ext cx="560620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336" y="1342495"/>
            <a:ext cx="5778924" cy="19123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0336" y="3647847"/>
            <a:ext cx="2836926" cy="50560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48379" y="3647847"/>
            <a:ext cx="2836926" cy="50560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FB247-1584-4FC2-8156-1A3325E55387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3A30D-2CD1-4336-BC62-80136396E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237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0338" y="3899182"/>
            <a:ext cx="2836926" cy="845184"/>
          </a:xfrm>
        </p:spPr>
        <p:txBody>
          <a:bodyPr anchor="b">
            <a:noAutofit/>
          </a:bodyPr>
          <a:lstStyle>
            <a:lvl1pPr marL="0" indent="0">
              <a:buNone/>
              <a:defRPr sz="2040" b="0">
                <a:solidFill>
                  <a:schemeClr val="accent1"/>
                </a:solidFill>
              </a:defRPr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0338" y="4756786"/>
            <a:ext cx="2836926" cy="3969715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557" y="3899182"/>
            <a:ext cx="2836926" cy="845184"/>
          </a:xfrm>
        </p:spPr>
        <p:txBody>
          <a:bodyPr anchor="b">
            <a:noAutofit/>
          </a:bodyPr>
          <a:lstStyle>
            <a:lvl1pPr marL="0" indent="0">
              <a:buNone/>
              <a:defRPr sz="2040" b="0">
                <a:solidFill>
                  <a:schemeClr val="accent1"/>
                </a:solidFill>
              </a:defRPr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5557" y="4756786"/>
            <a:ext cx="2836926" cy="3969715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FB247-1584-4FC2-8156-1A3325E55387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3A30D-2CD1-4336-BC62-80136396E3F1}" type="slidenum">
              <a:rPr lang="en-US" smtClean="0"/>
              <a:t>‹#›</a:t>
            </a:fld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1086696" y="3453516"/>
            <a:ext cx="560620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680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336" y="1342495"/>
            <a:ext cx="5778925" cy="19123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FB247-1584-4FC2-8156-1A3325E55387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3A30D-2CD1-4336-BC62-80136396E3F1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086696" y="3453516"/>
            <a:ext cx="560620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5093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FB247-1584-4FC2-8156-1A3325E55387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3A30D-2CD1-4336-BC62-80136396E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96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335" y="2036517"/>
            <a:ext cx="2156278" cy="2011680"/>
          </a:xfrm>
        </p:spPr>
        <p:txBody>
          <a:bodyPr anchor="b">
            <a:normAutofit/>
          </a:bodyPr>
          <a:lstStyle>
            <a:lvl1pPr algn="ctr">
              <a:defRPr sz="204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2053" y="1440461"/>
            <a:ext cx="3277208" cy="7177478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0335" y="4445562"/>
            <a:ext cx="2156278" cy="3576326"/>
          </a:xfrm>
        </p:spPr>
        <p:txBody>
          <a:bodyPr anchor="t">
            <a:normAutofit/>
          </a:bodyPr>
          <a:lstStyle>
            <a:lvl1pPr marL="0" indent="0" algn="ctr">
              <a:buNone/>
              <a:defRPr sz="1360"/>
            </a:lvl1pPr>
            <a:lvl2pPr marL="388620" indent="0">
              <a:buNone/>
              <a:defRPr sz="1020"/>
            </a:lvl2pPr>
            <a:lvl3pPr marL="777240" indent="0">
              <a:buNone/>
              <a:defRPr sz="850"/>
            </a:lvl3pPr>
            <a:lvl4pPr marL="1165860" indent="0">
              <a:buNone/>
              <a:defRPr sz="765"/>
            </a:lvl4pPr>
            <a:lvl5pPr marL="1554480" indent="0">
              <a:buNone/>
              <a:defRPr sz="765"/>
            </a:lvl5pPr>
            <a:lvl6pPr marL="1943100" indent="0">
              <a:buNone/>
              <a:defRPr sz="765"/>
            </a:lvl6pPr>
            <a:lvl7pPr marL="2331720" indent="0">
              <a:buNone/>
              <a:defRPr sz="765"/>
            </a:lvl7pPr>
            <a:lvl8pPr marL="2720340" indent="0">
              <a:buNone/>
              <a:defRPr sz="765"/>
            </a:lvl8pPr>
            <a:lvl9pPr marL="3108960" indent="0">
              <a:buNone/>
              <a:defRPr sz="76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FB247-1584-4FC2-8156-1A3325E55387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3A30D-2CD1-4336-BC62-80136396E3F1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086696" y="4271715"/>
            <a:ext cx="198355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6493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335" y="2762954"/>
            <a:ext cx="3087372" cy="2011680"/>
          </a:xfrm>
        </p:spPr>
        <p:txBody>
          <a:bodyPr anchor="b">
            <a:normAutofit/>
          </a:bodyPr>
          <a:lstStyle>
            <a:lvl1pPr algn="ctr">
              <a:defRPr sz="204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05609" y="1514968"/>
            <a:ext cx="2490044" cy="702846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360"/>
            </a:lvl1pPr>
            <a:lvl2pPr marL="388620" indent="0">
              <a:buNone/>
              <a:defRPr sz="1360"/>
            </a:lvl2pPr>
            <a:lvl3pPr marL="777240" indent="0">
              <a:buNone/>
              <a:defRPr sz="1360"/>
            </a:lvl3pPr>
            <a:lvl4pPr marL="1165860" indent="0">
              <a:buNone/>
              <a:defRPr sz="1360"/>
            </a:lvl4pPr>
            <a:lvl5pPr marL="1554480" indent="0">
              <a:buNone/>
              <a:defRPr sz="1360"/>
            </a:lvl5pPr>
            <a:lvl6pPr marL="1943100" indent="0">
              <a:buNone/>
              <a:defRPr sz="1360"/>
            </a:lvl6pPr>
            <a:lvl7pPr marL="2331720" indent="0">
              <a:buNone/>
              <a:defRPr sz="1360"/>
            </a:lvl7pPr>
            <a:lvl8pPr marL="2720340" indent="0">
              <a:buNone/>
              <a:defRPr sz="1360"/>
            </a:lvl8pPr>
            <a:lvl9pPr marL="3108960" indent="0">
              <a:buNone/>
              <a:defRPr sz="136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0336" y="4774634"/>
            <a:ext cx="3087371" cy="2682240"/>
          </a:xfrm>
        </p:spPr>
        <p:txBody>
          <a:bodyPr anchor="t">
            <a:normAutofit/>
          </a:bodyPr>
          <a:lstStyle>
            <a:lvl1pPr marL="0" indent="0" algn="ctr">
              <a:buNone/>
              <a:defRPr sz="1360"/>
            </a:lvl1pPr>
            <a:lvl2pPr marL="388620" indent="0">
              <a:buNone/>
              <a:defRPr sz="1020"/>
            </a:lvl2pPr>
            <a:lvl3pPr marL="777240" indent="0">
              <a:buNone/>
              <a:defRPr sz="850"/>
            </a:lvl3pPr>
            <a:lvl4pPr marL="1165860" indent="0">
              <a:buNone/>
              <a:defRPr sz="765"/>
            </a:lvl4pPr>
            <a:lvl5pPr marL="1554480" indent="0">
              <a:buNone/>
              <a:defRPr sz="765"/>
            </a:lvl5pPr>
            <a:lvl6pPr marL="1943100" indent="0">
              <a:buNone/>
              <a:defRPr sz="765"/>
            </a:lvl6pPr>
            <a:lvl7pPr marL="2331720" indent="0">
              <a:buNone/>
              <a:defRPr sz="765"/>
            </a:lvl7pPr>
            <a:lvl8pPr marL="2720340" indent="0">
              <a:buNone/>
              <a:defRPr sz="765"/>
            </a:lvl8pPr>
            <a:lvl9pPr marL="3108960" indent="0">
              <a:buNone/>
              <a:defRPr sz="76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FB247-1584-4FC2-8156-1A3325E55387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3A30D-2CD1-4336-BC62-80136396E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773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7779597" cy="100584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0336" y="1342495"/>
            <a:ext cx="5778924" cy="1912338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0335" y="3652199"/>
            <a:ext cx="5778926" cy="505266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170" y="8742115"/>
            <a:ext cx="976041" cy="4097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D3FB247-1584-4FC2-8156-1A3325E55387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0336" y="8742115"/>
            <a:ext cx="4338967" cy="4097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3077" y="8742115"/>
            <a:ext cx="336184" cy="4097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DA3A30D-2CD1-4336-BC62-80136396E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552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3" r:id="rId1"/>
    <p:sldLayoutId id="2147483944" r:id="rId2"/>
    <p:sldLayoutId id="2147483945" r:id="rId3"/>
    <p:sldLayoutId id="2147483946" r:id="rId4"/>
    <p:sldLayoutId id="2147483947" r:id="rId5"/>
    <p:sldLayoutId id="2147483948" r:id="rId6"/>
    <p:sldLayoutId id="2147483949" r:id="rId7"/>
    <p:sldLayoutId id="2147483950" r:id="rId8"/>
    <p:sldLayoutId id="2147483951" r:id="rId9"/>
    <p:sldLayoutId id="2147483952" r:id="rId10"/>
    <p:sldLayoutId id="2147483953" r:id="rId11"/>
    <p:sldLayoutId id="2147483954" r:id="rId12"/>
    <p:sldLayoutId id="2147483955" r:id="rId13"/>
    <p:sldLayoutId id="2147483956" r:id="rId14"/>
    <p:sldLayoutId id="2147483957" r:id="rId15"/>
    <p:sldLayoutId id="2147483958" r:id="rId16"/>
    <p:sldLayoutId id="2147483959" r:id="rId17"/>
  </p:sldLayoutIdLst>
  <p:txStyles>
    <p:titleStyle>
      <a:lvl1pPr algn="ctr" defTabSz="388620" rtl="0" eaLnBrk="1" latinLnBrk="0" hangingPunct="1">
        <a:spcBef>
          <a:spcPct val="0"/>
        </a:spcBef>
        <a:buNone/>
        <a:defRPr sz="34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42888" indent="-242888" algn="l" defTabSz="388620" rtl="0" eaLnBrk="1" latinLnBrk="0" hangingPunct="1">
        <a:spcBef>
          <a:spcPct val="20000"/>
        </a:spcBef>
        <a:spcAft>
          <a:spcPts val="510"/>
        </a:spcAft>
        <a:buClr>
          <a:schemeClr val="accent1"/>
        </a:buClr>
        <a:buSzPct val="115000"/>
        <a:buFont typeface="Arial"/>
        <a:buChar char="•"/>
        <a:defRPr sz="204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631508" indent="-242888" algn="l" defTabSz="388620" rtl="0" eaLnBrk="1" latinLnBrk="0" hangingPunct="1">
        <a:spcBef>
          <a:spcPct val="20000"/>
        </a:spcBef>
        <a:spcAft>
          <a:spcPts val="510"/>
        </a:spcAft>
        <a:buClr>
          <a:schemeClr val="accent1"/>
        </a:buClr>
        <a:buSzPct val="115000"/>
        <a:buFont typeface="Arial"/>
        <a:buChar char="•"/>
        <a:defRPr sz="17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020128" indent="-242888" algn="l" defTabSz="388620" rtl="0" eaLnBrk="1" latinLnBrk="0" hangingPunct="1">
        <a:spcBef>
          <a:spcPct val="20000"/>
        </a:spcBef>
        <a:spcAft>
          <a:spcPts val="510"/>
        </a:spcAft>
        <a:buClr>
          <a:schemeClr val="accent1"/>
        </a:buClr>
        <a:buSzPct val="115000"/>
        <a:buFont typeface="Arial"/>
        <a:buChar char="•"/>
        <a:defRPr sz="153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311593" indent="-145733" algn="l" defTabSz="388620" rtl="0" eaLnBrk="1" latinLnBrk="0" hangingPunct="1">
        <a:spcBef>
          <a:spcPct val="20000"/>
        </a:spcBef>
        <a:spcAft>
          <a:spcPts val="510"/>
        </a:spcAft>
        <a:buClr>
          <a:schemeClr val="accent1"/>
        </a:buClr>
        <a:buSzPct val="115000"/>
        <a:buFont typeface="Arial"/>
        <a:buChar char="•"/>
        <a:defRPr sz="136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1700213" indent="-145733" algn="l" defTabSz="388620" rtl="0" eaLnBrk="1" latinLnBrk="0" hangingPunct="1">
        <a:spcBef>
          <a:spcPct val="20000"/>
        </a:spcBef>
        <a:spcAft>
          <a:spcPts val="510"/>
        </a:spcAft>
        <a:buClr>
          <a:schemeClr val="accent1"/>
        </a:buClr>
        <a:buSzPct val="115000"/>
        <a:buFont typeface="Arial"/>
        <a:buChar char="•"/>
        <a:defRPr sz="119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137410" indent="-194310" algn="l" defTabSz="388620" rtl="0" eaLnBrk="1" latinLnBrk="0" hangingPunct="1">
        <a:spcBef>
          <a:spcPct val="20000"/>
        </a:spcBef>
        <a:spcAft>
          <a:spcPts val="510"/>
        </a:spcAft>
        <a:buClr>
          <a:schemeClr val="accent1"/>
        </a:buClr>
        <a:buSzPct val="115000"/>
        <a:buFont typeface="Arial"/>
        <a:buChar char="•"/>
        <a:defRPr sz="119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526030" indent="-194310" algn="l" defTabSz="388620" rtl="0" eaLnBrk="1" latinLnBrk="0" hangingPunct="1">
        <a:spcBef>
          <a:spcPct val="20000"/>
        </a:spcBef>
        <a:spcAft>
          <a:spcPts val="510"/>
        </a:spcAft>
        <a:buClr>
          <a:schemeClr val="accent1"/>
        </a:buClr>
        <a:buSzPct val="115000"/>
        <a:buFont typeface="Arial"/>
        <a:buChar char="•"/>
        <a:defRPr sz="119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2914650" indent="-194310" algn="l" defTabSz="388620" rtl="0" eaLnBrk="1" latinLnBrk="0" hangingPunct="1">
        <a:spcBef>
          <a:spcPct val="20000"/>
        </a:spcBef>
        <a:spcAft>
          <a:spcPts val="510"/>
        </a:spcAft>
        <a:buClr>
          <a:schemeClr val="accent1"/>
        </a:buClr>
        <a:buSzPct val="115000"/>
        <a:buFont typeface="Arial"/>
        <a:buChar char="•"/>
        <a:defRPr sz="119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303270" indent="-194310" algn="l" defTabSz="388620" rtl="0" eaLnBrk="1" latinLnBrk="0" hangingPunct="1">
        <a:spcBef>
          <a:spcPct val="20000"/>
        </a:spcBef>
        <a:spcAft>
          <a:spcPts val="510"/>
        </a:spcAft>
        <a:buClr>
          <a:schemeClr val="accent1"/>
        </a:buClr>
        <a:buSzPct val="115000"/>
        <a:buFont typeface="Arial"/>
        <a:buChar char="•"/>
        <a:defRPr sz="119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862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38862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38862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38862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38862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38862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38862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38862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38862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04804" y="851504"/>
            <a:ext cx="61462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latin typeface="Charlemagne Std" panose="04020705060702020204" pitchFamily="82" charset="0"/>
              </a:rPr>
              <a:t>SPECIAL SEMINAR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97427" y="3469653"/>
            <a:ext cx="3428567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>
                <a:latin typeface="Calibri" panose="020F0502020204030204" pitchFamily="34" charset="0"/>
              </a:rPr>
              <a:t>Dr. </a:t>
            </a:r>
            <a:r>
              <a:rPr lang="en-US" sz="1900" dirty="0" smtClean="0">
                <a:latin typeface="Calibri" panose="020F0502020204030204" pitchFamily="34" charset="0"/>
              </a:rPr>
              <a:t>Carlos Jiménez-</a:t>
            </a:r>
            <a:r>
              <a:rPr lang="en-US" sz="1900" dirty="0" err="1" smtClean="0">
                <a:latin typeface="Calibri" panose="020F0502020204030204" pitchFamily="34" charset="0"/>
              </a:rPr>
              <a:t>Hoyos</a:t>
            </a:r>
            <a:endParaRPr lang="en-US" sz="1900" dirty="0">
              <a:latin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</a:rPr>
              <a:t>California Institute of Technology  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flipH="1">
            <a:off x="2090592" y="1682501"/>
            <a:ext cx="38354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libri" panose="020F0502020204030204" pitchFamily="34" charset="0"/>
              </a:rPr>
              <a:t>Monday, </a:t>
            </a:r>
            <a:r>
              <a:rPr lang="en-US" sz="2400" dirty="0" smtClean="0">
                <a:latin typeface="Calibri" panose="020F0502020204030204" pitchFamily="34" charset="0"/>
              </a:rPr>
              <a:t>December 12, </a:t>
            </a:r>
            <a:r>
              <a:rPr lang="en-US" sz="2400" dirty="0" smtClean="0">
                <a:latin typeface="Calibri" panose="020F0502020204030204" pitchFamily="34" charset="0"/>
              </a:rPr>
              <a:t>2016</a:t>
            </a:r>
          </a:p>
          <a:p>
            <a:r>
              <a:rPr lang="en-US" sz="2400" dirty="0" smtClean="0">
                <a:latin typeface="Calibri" panose="020F0502020204030204" pitchFamily="34" charset="0"/>
              </a:rPr>
              <a:t>3:30pm  -  Chemistry #1315</a:t>
            </a:r>
            <a:endParaRPr lang="en-US" sz="2400" dirty="0">
              <a:latin typeface="Calibri" panose="020F0502020204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8040" y="4403880"/>
            <a:ext cx="655976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00" b="1" dirty="0" smtClean="0">
                <a:latin typeface="Calibri" panose="020F0502020204030204" pitchFamily="34" charset="0"/>
              </a:rPr>
              <a:t>Practical Quantum Chemistry Methods for Large </a:t>
            </a:r>
            <a:r>
              <a:rPr lang="en-US" sz="1900" b="1" dirty="0" smtClean="0">
                <a:latin typeface="Calibri" panose="020F0502020204030204" pitchFamily="34" charset="0"/>
              </a:rPr>
              <a:t>Systems</a:t>
            </a:r>
          </a:p>
          <a:p>
            <a:pPr algn="ctr"/>
            <a:r>
              <a:rPr lang="en-US" sz="1900" b="1" dirty="0" smtClean="0">
                <a:latin typeface="Calibri" panose="020F0502020204030204" pitchFamily="34" charset="0"/>
              </a:rPr>
              <a:t> </a:t>
            </a:r>
            <a:r>
              <a:rPr lang="en-US" sz="1900" b="1" dirty="0" smtClean="0">
                <a:latin typeface="Calibri" panose="020F0502020204030204" pitchFamily="34" charset="0"/>
              </a:rPr>
              <a:t>with Strong Correlations</a:t>
            </a:r>
            <a:endParaRPr lang="en-US" sz="1900" b="1" dirty="0">
              <a:latin typeface="Calibri" panose="020F0502020204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16812" y="5237144"/>
            <a:ext cx="5782962" cy="43550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</a:rPr>
              <a:t>While 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</a:rPr>
              <a:t>quantum chemistry has been able to achieve tremendous 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</a:rPr>
              <a:t>accuracy for 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</a:rPr>
              <a:t>small systems, two important challenges remain partially unmet: a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</a:rPr>
              <a:t>) an 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</a:rPr>
              <a:t>accurate quantum-mechanical treatment of very large systems, and b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</a:rPr>
              <a:t>) dealing 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</a:rPr>
              <a:t>with systems where electron-electron interactions 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</a:rPr>
              <a:t>are strong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</a:rPr>
              <a:t> In 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</a:rPr>
              <a:t>this talk, I will discuss some of my earlier research 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</a:rPr>
              <a:t>in practical 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</a:rPr>
              <a:t>methods for strong correlation based on 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</a:rPr>
              <a:t>symmetry-projected and 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</a:rPr>
              <a:t>cluster-based configurations. 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</a:rPr>
              <a:t> I 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</a:rPr>
              <a:t>will then describe how the 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</a:rPr>
              <a:t>density matrix 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</a:rPr>
              <a:t>embedding theory (DMET) has recently allowed us to reach 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</a:rPr>
              <a:t>a high-accuracy 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</a:rPr>
              <a:t>quantum chemical solution for a formally 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</a:rPr>
              <a:t>infinite hydrogen 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</a:rPr>
              <a:t>chain. 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</a:rPr>
              <a:t> Some 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</a:rPr>
              <a:t>ideas for tackling the combined problem (</a:t>
            </a:r>
            <a:r>
              <a:rPr lang="en-US" sz="1600" dirty="0" err="1">
                <a:latin typeface="Calibri" panose="020F0502020204030204" pitchFamily="34" charset="0"/>
                <a:ea typeface="Calibri" panose="020F0502020204030204" pitchFamily="34" charset="0"/>
              </a:rPr>
              <a:t>ie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</a:rPr>
              <a:t>very large 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</a:rPr>
              <a:t>systems with strong electron 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</a:rPr>
              <a:t>correlations)  will be discussed.</a:t>
            </a:r>
          </a:p>
          <a:p>
            <a:pPr algn="just"/>
            <a:r>
              <a:rPr lang="en-US" sz="1700" dirty="0" smtClean="0">
                <a:latin typeface="Calibri" panose="020F0502020204030204" pitchFamily="34" charset="0"/>
                <a:ea typeface="Calibri" panose="020F0502020204030204" pitchFamily="34" charset="0"/>
              </a:rPr>
              <a:t>                               </a:t>
            </a:r>
            <a:r>
              <a:rPr lang="en-US" sz="1700" dirty="0"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en-US" sz="1700" dirty="0"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US" sz="1700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sz="1700" dirty="0">
              <a:latin typeface="Times New Roman" panose="02020603050405020304" pitchFamily="18" charset="0"/>
            </a:endParaRPr>
          </a:p>
          <a:p>
            <a:pPr algn="ctr"/>
            <a:endParaRPr lang="en-US" sz="1700" dirty="0" smtClean="0">
              <a:latin typeface="Times New Roman" panose="02020603050405020304" pitchFamily="18" charset="0"/>
            </a:endParaRPr>
          </a:p>
          <a:p>
            <a:endParaRPr lang="en-US" sz="17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9028" y="8259131"/>
            <a:ext cx="1170746" cy="72553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568" y="2638876"/>
            <a:ext cx="1318307" cy="1608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3174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74</TotalTime>
  <Words>155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Charlemagne Std</vt:lpstr>
      <vt:lpstr>Garamond</vt:lpstr>
      <vt:lpstr>Times New Roman</vt:lpstr>
      <vt:lpstr>Organic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Stephens</dc:creator>
  <cp:lastModifiedBy>Karen Stephens</cp:lastModifiedBy>
  <cp:revision>12</cp:revision>
  <cp:lastPrinted>2016-11-29T20:18:29Z</cp:lastPrinted>
  <dcterms:created xsi:type="dcterms:W3CDTF">2016-11-21T15:33:58Z</dcterms:created>
  <dcterms:modified xsi:type="dcterms:W3CDTF">2016-11-29T20:20:40Z</dcterms:modified>
</cp:coreProperties>
</file>