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29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3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4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0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2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7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38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6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5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80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7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14E80-E871-4369-B408-3A13F88318E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63AD1-BB2E-4D6E-AF07-2192C2A9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3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85" y="69449"/>
            <a:ext cx="6422709" cy="899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016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Anthony J. (Contractor)</dc:creator>
  <cp:lastModifiedBy>Erynn Zweifel</cp:lastModifiedBy>
  <cp:revision>3</cp:revision>
  <dcterms:created xsi:type="dcterms:W3CDTF">2017-09-06T17:22:31Z</dcterms:created>
  <dcterms:modified xsi:type="dcterms:W3CDTF">2017-09-13T13:28:13Z</dcterms:modified>
</cp:coreProperties>
</file>